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AF0F9-6361-FB49-A456-F0F0E92C3387}" type="datetimeFigureOut">
              <a:rPr lang="en-US" smtClean="0"/>
              <a:t>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D27D6-9C71-6D49-9F7D-09D82F06D7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622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Call to Order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7071"/>
            <a:ext cx="7772400" cy="2682299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000000"/>
                </a:solidFill>
              </a:rPr>
              <a:t>Sit in a group of four.  </a:t>
            </a:r>
          </a:p>
          <a:p>
            <a:pPr algn="l"/>
            <a:r>
              <a:rPr lang="en-US" b="1" dirty="0" smtClean="0">
                <a:solidFill>
                  <a:srgbClr val="000000"/>
                </a:solidFill>
              </a:rPr>
              <a:t>On the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BLUE </a:t>
            </a:r>
            <a:r>
              <a:rPr lang="en-US" b="1" dirty="0" smtClean="0">
                <a:solidFill>
                  <a:schemeClr val="tx1"/>
                </a:solidFill>
              </a:rPr>
              <a:t>sheet of paper, write down as many </a:t>
            </a:r>
            <a:r>
              <a:rPr lang="en-US" b="1" dirty="0" smtClean="0">
                <a:solidFill>
                  <a:srgbClr val="000000"/>
                </a:solidFill>
              </a:rPr>
              <a:t>facts about immigration that you can remember from yesterday’s lesson with your group.  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Yesterday, we learned that the path to becoming a citizen includes…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74971"/>
            <a:ext cx="8229600" cy="2552718"/>
          </a:xfrm>
        </p:spPr>
        <p:txBody>
          <a:bodyPr/>
          <a:lstStyle/>
          <a:p>
            <a:r>
              <a:rPr lang="en-US" dirty="0" smtClean="0"/>
              <a:t>Applying for a visa</a:t>
            </a:r>
          </a:p>
          <a:p>
            <a:r>
              <a:rPr lang="en-US" dirty="0" smtClean="0"/>
              <a:t>Applying for a green card (permanent residency)</a:t>
            </a:r>
          </a:p>
          <a:p>
            <a:r>
              <a:rPr lang="en-US" dirty="0" smtClean="0"/>
              <a:t>Applying for citizenship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Citizenship</a:t>
            </a:r>
            <a:endParaRPr lang="en-US" dirty="0"/>
          </a:p>
        </p:txBody>
      </p:sp>
      <p:pic>
        <p:nvPicPr>
          <p:cNvPr id="5" name="Picture 4" descr="Picture 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85" y="1326932"/>
            <a:ext cx="8807762" cy="53263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create a timeline for Cordero.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 Assignment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76</Words>
  <Application>Microsoft Macintosh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Call to Order</vt:lpstr>
      <vt:lpstr>Yesterday, we learned that the path to becoming a citizen includes…</vt:lpstr>
      <vt:lpstr>Requirements for Citizenship</vt:lpstr>
      <vt:lpstr>Let’s create a timeline for Cordero.</vt:lpstr>
      <vt:lpstr>RAFT Assignment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2012-01-04T01:20:30Z</dcterms:created>
  <dcterms:modified xsi:type="dcterms:W3CDTF">2012-01-04T01:34:41Z</dcterms:modified>
</cp:coreProperties>
</file>